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0972800" cy="91440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3600" b="1">
                <a:solidFill>
                  <a:srgbClr val="1D1C19"/>
                </a:solidFill>
              </a:rPr>
              <a:t>eLearning storyboard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463040"/>
            <a:ext cx="10972800" cy="219456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600" b="0">
                <a:solidFill>
                  <a:srgbClr val="1D1C19"/>
                </a:solidFill>
              </a:rPr>
              <a:t>Course:</a:t>
            </a:r>
          </a:p>
          <a:p>
            <a:r>
              <a:t>Lesson:</a:t>
            </a:r>
          </a:p>
          <a:p>
            <a:r>
              <a:t>Goal: after this lesson the learner can...</a:t>
            </a:r>
          </a:p>
          <a:p>
            <a:r>
              <a:t>Audience:</a:t>
            </a:r>
          </a:p>
          <a:p>
            <a:r>
              <a:t>Reviewer and date: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8640" y="6035040"/>
            <a:ext cx="10972800" cy="45720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000" b="0">
                <a:solidFill>
                  <a:srgbClr val="888888"/>
                </a:solidFill>
              </a:rPr>
              <a:t>Free template from buildmacourse.com. Want it filled in and built for you? Lesson 1 is free: buildmacourse.com/custom-elearning-development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1: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2: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3: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4: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5: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6: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7: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8: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9: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10: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11: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20040"/>
            <a:ext cx="8229600" cy="54864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2200" b="1">
                <a:solidFill>
                  <a:srgbClr val="1D1C19"/>
                </a:solidFill>
              </a:rPr>
              <a:t>Screen 12: [screen title]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961120" y="320040"/>
            <a:ext cx="2743200" cy="54864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Interaction: [type]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57200" y="1051560"/>
            <a:ext cx="6949440" cy="3931920"/>
          </a:xfrm>
          <a:prstGeom prst="rect">
            <a:avLst/>
          </a:prstGeom>
          <a:solidFill>
            <a:srgbClr val="F7F6F2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400" b="0">
                <a:solidFill>
                  <a:srgbClr val="777777"/>
                </a:solidFill>
              </a:rPr>
              <a:t>[What is on screen: layout, text, image or video. Sketch or paste a picture here.]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680960" y="1051560"/>
            <a:ext cx="4023360" cy="3931920"/>
          </a:xfrm>
          <a:prstGeom prst="rect">
            <a:avLst/>
          </a:prstGeom>
          <a:noFill/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300" b="0">
                <a:solidFill>
                  <a:srgbClr val="1D1C19"/>
                </a:solidFill>
              </a:rPr>
              <a:t>Narration:</a:t>
            </a:r>
          </a:p>
          <a:p>
            <a:r>
              <a:t>[What the voice says. Short, spoken sentences.]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57200" y="5166360"/>
            <a:ext cx="11247120" cy="1097280"/>
          </a:xfrm>
          <a:prstGeom prst="rect">
            <a:avLst/>
          </a:prstGeom>
          <a:solidFill>
            <a:srgbClr val="F4F1E8"/>
          </a:solidFill>
          <a:ln>
            <a:solidFill>
              <a:srgbClr val="D8D4CB"/>
            </a:solidFill>
          </a:ln>
        </p:spPr>
        <p:txBody>
          <a:bodyPr wrap="square">
            <a:spAutoFit/>
          </a:bodyPr>
          <a:lstStyle/>
          <a:p>
            <a:r>
              <a:rPr sz="1200" b="0">
                <a:solidFill>
                  <a:srgbClr val="1D1C19"/>
                </a:solidFill>
              </a:rPr>
              <a:t>Notes for the developer: [animations, links, quiz feedback, branching]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